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69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F4495-F948-4E0E-AD3C-F1189B35DFEA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1F63B-DA30-4D61-BFB1-CBBB3DA2E8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kihow.com/Ten-Key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wikihow.com/Learn-to-Touch-Type-Quickly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wikihow.com/Learn-to-Use-the-Number-Pad-by-Playing-Game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wikihow.com/Use-Google-Spreadsheet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Ten Key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8458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Build your speed and accuracy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As </a:t>
            </a:r>
            <a:r>
              <a:rPr lang="en-US" sz="2400" dirty="0"/>
              <a:t>you continue to use the ten-key, you will get more fluent at it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b="1" dirty="0"/>
              <a:t>Do not look at your hands. </a:t>
            </a:r>
            <a:r>
              <a:rPr lang="en-US" sz="2400" dirty="0"/>
              <a:t>Learn the ten-key by feel and you will be able to enter information with it much more quickly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b="1" dirty="0"/>
              <a:t>Even if you are right-handed, you may want to learn to use the ten key with your left hand. </a:t>
            </a:r>
            <a:r>
              <a:rPr lang="en-US" sz="2400" dirty="0"/>
              <a:t>This allows you to use your mouse in the right hand at the same time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b="1" dirty="0" smtClean="0"/>
              <a:t>Watch </a:t>
            </a:r>
            <a:r>
              <a:rPr lang="en-US" sz="2400" b="1" dirty="0"/>
              <a:t>what you key in</a:t>
            </a:r>
            <a:r>
              <a:rPr lang="en-US" sz="2400" dirty="0"/>
              <a:t>, to be sure you don't make any errors. Your speed will improve gradually, but your accuracy is important immediately, especially for keying in numbers.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09600"/>
            <a:ext cx="8458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For your 10 Key assignment,</a:t>
            </a:r>
            <a:r>
              <a:rPr lang="en-US" sz="2400" dirty="0"/>
              <a:t> </a:t>
            </a:r>
            <a:r>
              <a:rPr lang="en-US" sz="2400" dirty="0" smtClean="0"/>
              <a:t>you will be adding large columns of numbers on a spreadsheet.</a:t>
            </a:r>
          </a:p>
          <a:p>
            <a:endParaRPr lang="en-US" sz="2400" dirty="0"/>
          </a:p>
          <a:p>
            <a:r>
              <a:rPr lang="en-US" sz="2400" dirty="0" smtClean="0"/>
              <a:t>Go back to my website and download the assignment called 10 Key Answer sheet.</a:t>
            </a:r>
          </a:p>
          <a:p>
            <a:endParaRPr lang="en-US" sz="2400" dirty="0"/>
          </a:p>
          <a:p>
            <a:r>
              <a:rPr lang="en-US" sz="2400" dirty="0" smtClean="0"/>
              <a:t>Get a copy of the 10 key student sheet from your teacher or download it from the website.</a:t>
            </a:r>
          </a:p>
          <a:p>
            <a:endParaRPr lang="en-US" sz="2400" dirty="0"/>
          </a:p>
          <a:p>
            <a:r>
              <a:rPr lang="en-US" sz="2400" dirty="0" smtClean="0"/>
              <a:t>The student sheet shows you the columns of numbers you need to add.</a:t>
            </a:r>
          </a:p>
          <a:p>
            <a:endParaRPr lang="en-US" sz="2400" dirty="0"/>
          </a:p>
          <a:p>
            <a:r>
              <a:rPr lang="en-US" sz="2400" dirty="0" smtClean="0"/>
              <a:t>Open the answer sheet and type your name and period in the provided space.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143000"/>
            <a:ext cx="39624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57200" y="1371600"/>
            <a:ext cx="3657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Click in the cell for Activity 1, problem #1</a:t>
            </a:r>
          </a:p>
          <a:p>
            <a:endParaRPr lang="en-US" sz="2800" b="1" dirty="0"/>
          </a:p>
          <a:p>
            <a:r>
              <a:rPr lang="en-US" sz="2800" b="1" dirty="0" smtClean="0">
                <a:solidFill>
                  <a:srgbClr val="FF0000"/>
                </a:solidFill>
              </a:rPr>
              <a:t>Start each problem with a + or an =</a:t>
            </a:r>
          </a:p>
          <a:p>
            <a:endParaRPr lang="en-US" sz="2800" b="1" dirty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If you forget to do this, your answer will not calculate correctly!!!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838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dirty="0" smtClean="0">
              <a:solidFill>
                <a:srgbClr val="FF0000"/>
              </a:solidFill>
            </a:endParaRPr>
          </a:p>
          <a:p>
            <a:r>
              <a:rPr lang="en-US" sz="2800" dirty="0" smtClean="0"/>
              <a:t>Then, key in the problem from the student sheet including a + between each number.</a:t>
            </a:r>
          </a:p>
          <a:p>
            <a:endParaRPr lang="en-US" sz="2800" dirty="0"/>
          </a:p>
          <a:p>
            <a:r>
              <a:rPr lang="en-US" sz="2800" dirty="0" smtClean="0"/>
              <a:t>The picture below shows #1 </a:t>
            </a:r>
            <a:r>
              <a:rPr lang="en-US" sz="2800" b="1" dirty="0" smtClean="0"/>
              <a:t>BEFORE</a:t>
            </a:r>
            <a:r>
              <a:rPr lang="en-US" sz="2800" dirty="0" smtClean="0"/>
              <a:t> you hit the enter key.</a:t>
            </a:r>
            <a:endParaRPr lang="en-US" sz="2800" dirty="0" smtClean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714" y="3208020"/>
            <a:ext cx="7326086" cy="256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838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IF you get the problem right, the cell will turn green and you will get a point in the score column.</a:t>
            </a:r>
            <a:endParaRPr lang="en-US" sz="2800" dirty="0" smtClean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667000"/>
            <a:ext cx="5981700" cy="245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3352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If you ever see something like the picture to the right, immediately hit CTRL+Z (Undo) and keep typing CTRL+Z until the white square and the #REF symbol in the score colum</a:t>
            </a:r>
            <a:r>
              <a:rPr lang="en-US" sz="2800" dirty="0" smtClean="0"/>
              <a:t>n go away.</a:t>
            </a:r>
          </a:p>
          <a:p>
            <a:endParaRPr lang="en-US" sz="28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 l="2936"/>
          <a:stretch>
            <a:fillRect/>
          </a:stretch>
        </p:blipFill>
        <p:spPr bwMode="auto">
          <a:xfrm>
            <a:off x="3886200" y="609600"/>
            <a:ext cx="5038725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1"/>
            <a:ext cx="8077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Columns 1-3 are required practice and count on your grade!</a:t>
            </a:r>
          </a:p>
          <a:p>
            <a:endParaRPr lang="en-US" sz="2800" dirty="0"/>
          </a:p>
          <a:p>
            <a:r>
              <a:rPr lang="en-US" sz="2800" dirty="0" smtClean="0"/>
              <a:t>Column 4 is challenging as it adds different functions.  It will be extra credit.</a:t>
            </a:r>
          </a:p>
          <a:p>
            <a:endParaRPr lang="en-US" sz="2800" dirty="0"/>
          </a:p>
          <a:p>
            <a:r>
              <a:rPr lang="en-US" sz="2800" dirty="0" smtClean="0"/>
              <a:t>Once you have at least 53 points, you have full credit, but you can get up to a score of 74 which will help you later on whe</a:t>
            </a:r>
            <a:r>
              <a:rPr lang="en-US" sz="2800" dirty="0" smtClean="0"/>
              <a:t>n some assignments get harder.</a:t>
            </a:r>
          </a:p>
          <a:p>
            <a:endParaRPr lang="en-US" sz="2800" dirty="0"/>
          </a:p>
          <a:p>
            <a:r>
              <a:rPr lang="en-US" sz="2800" dirty="0" smtClean="0"/>
              <a:t>Print your sheet when you are done and turn it in.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30480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Information on how to 10 key from: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2"/>
              </a:rPr>
              <a:t>http://www.wikihow.com/Ten-Key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Retrieved 1/24/2013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685800"/>
            <a:ext cx="4114800" cy="5715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While learning keyboarding, you may have learned how to use the numbers row at the top of the keyboard, however if you </a:t>
            </a:r>
            <a:r>
              <a:rPr lang="en-US" sz="2800" dirty="0"/>
              <a:t>have a lot of numbers to enter, you should learn to use the ten-key, typically to the right of a standard keyboard. Like </a:t>
            </a:r>
            <a:r>
              <a:rPr lang="en-US" sz="2800" dirty="0">
                <a:hlinkClick r:id="rId2" tooltip="Learn to Touch Type Quickly"/>
              </a:rPr>
              <a:t>touch-typing</a:t>
            </a:r>
            <a:r>
              <a:rPr lang="en-US" sz="2800" dirty="0"/>
              <a:t>, you can learn to key in data this way without looking.</a:t>
            </a:r>
          </a:p>
        </p:txBody>
      </p:sp>
      <p:pic>
        <p:nvPicPr>
          <p:cNvPr id="1026" name="Picture 2" descr="A ten-key pad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318260"/>
            <a:ext cx="3581400" cy="4799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7160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On a computer, make sure number lock is on</a:t>
            </a:r>
            <a:r>
              <a:rPr lang="en-US" sz="2400" dirty="0"/>
              <a:t>. Press the Num Lock button until the corresponding light is on.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If the number lock is not on, pressing keys on </a:t>
            </a:r>
            <a:r>
              <a:rPr lang="en-US" sz="2400" dirty="0" smtClean="0"/>
              <a:t>the </a:t>
            </a:r>
            <a:r>
              <a:rPr lang="en-US" sz="2400" dirty="0" smtClean="0">
                <a:hlinkClick r:id="rId2" tooltip="Learn to Use the Number Pad by Playing Games"/>
              </a:rPr>
              <a:t>number </a:t>
            </a:r>
            <a:r>
              <a:rPr lang="en-US" sz="2400" dirty="0">
                <a:hlinkClick r:id="rId2" tooltip="Learn to Use the Number Pad by Playing Games"/>
              </a:rPr>
              <a:t>pad</a:t>
            </a:r>
            <a:r>
              <a:rPr lang="en-US" sz="2400" dirty="0"/>
              <a:t> will generally do the other thing that is written on them, typically some combination of arrow and page up/page down keys.</a:t>
            </a:r>
          </a:p>
        </p:txBody>
      </p:sp>
      <p:pic>
        <p:nvPicPr>
          <p:cNvPr id="15362" name="Picture 2" descr="Check that Num Lock is on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981200"/>
            <a:ext cx="2667000" cy="3320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The 5 key. Note the little bump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3153102" cy="304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038600" y="175260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/>
              <a:t>Place your middle finger on the 5 key</a:t>
            </a:r>
            <a:r>
              <a:rPr lang="en-US" sz="2800" dirty="0"/>
              <a:t>. Often, there will be a small dimple or ridge on this key so that you can easily find it by feel.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The home row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14400"/>
            <a:ext cx="3352800" cy="410718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0" y="990600"/>
            <a:ext cx="4267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Place your index finger on the 4 (assuming a right-handed ten-key pad) and your ring finger on the 6</a:t>
            </a:r>
            <a:r>
              <a:rPr lang="en-US" sz="2800" dirty="0"/>
              <a:t>. This is the "home row" position for ten-key work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b="1" dirty="0"/>
              <a:t>Without looking at your hand, practice typing combinations of the home row numbers, 4, 5, 6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295400"/>
            <a:ext cx="4191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Work in the numbers above the home row</a:t>
            </a:r>
            <a:r>
              <a:rPr lang="en-US" sz="2800" dirty="0"/>
              <a:t>. Type the 7 with your index finger, the 8 with your middle finger, and the 9 with your ring finger. Bring your fingers back to the home row when you are done with each of these digits.</a:t>
            </a:r>
          </a:p>
        </p:txBody>
      </p:sp>
      <p:pic>
        <p:nvPicPr>
          <p:cNvPr id="18434" name="Picture 2" descr="Reach up for 7, 8, 9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4010524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Reach down for 1, 2, 3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2590800" cy="327736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886200" y="121920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/>
              <a:t>Work in the numbers below the home row</a:t>
            </a:r>
            <a:r>
              <a:rPr lang="en-US" sz="2800" dirty="0"/>
              <a:t>.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Type </a:t>
            </a:r>
            <a:r>
              <a:rPr lang="en-US" sz="2800" dirty="0"/>
              <a:t>the 1 with your index finger, the 2 with your middle finger, and the 3 with your ring finger. Return your fingers to the home row when you are done with each of these digits.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304800"/>
            <a:ext cx="6019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Type the 0 with your thumb</a:t>
            </a:r>
            <a:r>
              <a:rPr lang="en-US" sz="2800" dirty="0"/>
              <a:t>. </a:t>
            </a:r>
            <a:endParaRPr lang="en-US" sz="2800" dirty="0" smtClean="0"/>
          </a:p>
          <a:p>
            <a:r>
              <a:rPr lang="en-US" sz="2800" dirty="0" smtClean="0"/>
              <a:t>This </a:t>
            </a:r>
            <a:r>
              <a:rPr lang="en-US" sz="2800" dirty="0"/>
              <a:t>is part of the "home row" position, too.</a:t>
            </a:r>
          </a:p>
        </p:txBody>
      </p:sp>
      <p:pic>
        <p:nvPicPr>
          <p:cNvPr id="20482" name="Picture 2" descr="Type zero with your thu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00200"/>
            <a:ext cx="3429000" cy="3874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49959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/>
              <a:t>Learn by feel the location of the 'enter' key, the + symbol, and the /, *, and - symbols</a:t>
            </a:r>
            <a:r>
              <a:rPr lang="en-US" sz="2800" dirty="0"/>
              <a:t>. You will press 'enter' with your pinkie, and this completes the "home row" position. You may reach the + with either your pinkie or your ring finger, whichever is most comfortable for you. These buttons enable you to type operations directly into most calculator </a:t>
            </a:r>
            <a:r>
              <a:rPr lang="en-US" sz="2800" dirty="0" err="1"/>
              <a:t>programs,</a:t>
            </a:r>
            <a:r>
              <a:rPr lang="en-US" sz="2800" dirty="0" err="1">
                <a:hlinkClick r:id="rId2" tooltip="Use Google Spreadsheets"/>
              </a:rPr>
              <a:t>spreadsheets</a:t>
            </a:r>
            <a:r>
              <a:rPr lang="en-US" sz="2800" dirty="0"/>
              <a:t>, and the like.</a:t>
            </a:r>
          </a:p>
        </p:txBody>
      </p:sp>
      <p:pic>
        <p:nvPicPr>
          <p:cNvPr id="21506" name="Picture 2" descr="The enter key. This position is exaggerated for clarity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143000"/>
            <a:ext cx="3048000" cy="4373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775</Words>
  <Application>Microsoft Office PowerPoint</Application>
  <PresentationFormat>On-screen Show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How to Ten Key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Ten Key</dc:title>
  <dc:creator>mwood</dc:creator>
  <cp:lastModifiedBy>mwood</cp:lastModifiedBy>
  <cp:revision>1</cp:revision>
  <dcterms:created xsi:type="dcterms:W3CDTF">2013-01-24T10:06:23Z</dcterms:created>
  <dcterms:modified xsi:type="dcterms:W3CDTF">2013-01-24T10:35:21Z</dcterms:modified>
</cp:coreProperties>
</file>